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2" r:id="rId1"/>
  </p:sldMasterIdLst>
  <p:sldIdLst>
    <p:sldId id="256" r:id="rId2"/>
  </p:sldIdLst>
  <p:sldSz cx="25199975" cy="35999738"/>
  <p:notesSz cx="6858000" cy="9144000"/>
  <p:embeddedFontLst>
    <p:embeddedFont>
      <p:font typeface="B Nazanin" panose="00000400000000000000" pitchFamily="2" charset="-78"/>
      <p:regular r:id="rId3"/>
      <p:bold r:id="rId4"/>
    </p:embeddedFont>
    <p:embeddedFont>
      <p:font typeface="IranNastaliq" panose="020B0604020202020204" charset="0"/>
      <p:regular r:id="rId5"/>
    </p:embeddedFont>
  </p:embeddedFontLst>
  <p:defaultTextStyle>
    <a:defPPr>
      <a:defRPr lang="en-US"/>
    </a:defPPr>
    <a:lvl1pPr marL="0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1pPr>
    <a:lvl2pPr marL="1083699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2pPr>
    <a:lvl3pPr marL="2167395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3pPr>
    <a:lvl4pPr marL="3251091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4pPr>
    <a:lvl5pPr marL="4334790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5pPr>
    <a:lvl6pPr marL="5418489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6pPr>
    <a:lvl7pPr marL="6502183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7pPr>
    <a:lvl8pPr marL="7585882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8pPr>
    <a:lvl9pPr marL="8669580" algn="l" defTabSz="2167395" rtl="0" eaLnBrk="1" latinLnBrk="0" hangingPunct="1">
      <a:defRPr sz="426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8">
          <p15:clr>
            <a:srgbClr val="A4A3A4"/>
          </p15:clr>
        </p15:guide>
        <p15:guide id="2" pos="79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BB7A"/>
    <a:srgbClr val="3385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9" autoAdjust="0"/>
    <p:restoredTop sz="94660"/>
  </p:normalViewPr>
  <p:slideViewPr>
    <p:cSldViewPr snapToGrid="0">
      <p:cViewPr varScale="1">
        <p:scale>
          <a:sx n="16" d="100"/>
          <a:sy n="16" d="100"/>
        </p:scale>
        <p:origin x="2357" y="67"/>
      </p:cViewPr>
      <p:guideLst>
        <p:guide orient="horz" pos="11338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40000">
              <a:schemeClr val="accent1">
                <a:lumMod val="5000"/>
                <a:lumOff val="95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53C37E3-499E-0582-29FF-56ACF02842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4" y="1530603"/>
            <a:ext cx="6620172" cy="236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45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0"/>
                <a:lumOff val="100000"/>
                <a:alpha val="10000"/>
              </a:schemeClr>
            </a:gs>
            <a:gs pos="100000">
              <a:schemeClr val="bg1"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7633" y="5550988"/>
            <a:ext cx="25199976" cy="19897948"/>
            <a:chOff x="87086" y="-9468"/>
            <a:chExt cx="7730971" cy="2670631"/>
          </a:xfrm>
        </p:grpSpPr>
        <p:grpSp>
          <p:nvGrpSpPr>
            <p:cNvPr id="54" name="Group 53"/>
            <p:cNvGrpSpPr/>
            <p:nvPr/>
          </p:nvGrpSpPr>
          <p:grpSpPr>
            <a:xfrm>
              <a:off x="87086" y="-9468"/>
              <a:ext cx="3761013" cy="2670631"/>
              <a:chOff x="87087" y="-18993"/>
              <a:chExt cx="2743200" cy="2670631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>
                <a:off x="87087" y="-18993"/>
                <a:ext cx="0" cy="2670629"/>
              </a:xfrm>
              <a:prstGeom prst="line">
                <a:avLst/>
              </a:prstGeom>
              <a:ln w="3175">
                <a:gradFill>
                  <a:gsLst>
                    <a:gs pos="0">
                      <a:schemeClr val="accent1">
                        <a:lumMod val="0"/>
                        <a:lumOff val="100000"/>
                        <a:alpha val="5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239487" y="-18991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3918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5442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6966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8490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0014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1538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3062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4586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6110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7634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9158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20682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22206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23730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25254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26778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28302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/>
            <p:cNvGrpSpPr/>
            <p:nvPr/>
          </p:nvGrpSpPr>
          <p:grpSpPr>
            <a:xfrm>
              <a:off x="4057044" y="-9468"/>
              <a:ext cx="3761013" cy="2670629"/>
              <a:chOff x="87087" y="-18993"/>
              <a:chExt cx="2743200" cy="2670629"/>
            </a:xfrm>
          </p:grpSpPr>
          <p:cxnSp>
            <p:nvCxnSpPr>
              <p:cNvPr id="56" name="Straight Connector 55"/>
              <p:cNvCxnSpPr/>
              <p:nvPr/>
            </p:nvCxnSpPr>
            <p:spPr>
              <a:xfrm>
                <a:off x="870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2394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3918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5442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6966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8490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0014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1538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13062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14586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16110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17634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19158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20682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22206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23730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25254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2677887" y="-18993"/>
                <a:ext cx="0" cy="2670629"/>
              </a:xfrm>
              <a:prstGeom prst="line">
                <a:avLst/>
              </a:prstGeom>
              <a:ln w="317500">
                <a:gradFill>
                  <a:gsLst>
                    <a:gs pos="0">
                      <a:schemeClr val="accent1">
                        <a:lumMod val="0"/>
                        <a:lumOff val="100000"/>
                        <a:alpha val="1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2830287" y="-18993"/>
                <a:ext cx="0" cy="2670629"/>
              </a:xfrm>
              <a:prstGeom prst="line">
                <a:avLst/>
              </a:prstGeom>
              <a:ln w="3175">
                <a:gradFill>
                  <a:gsLst>
                    <a:gs pos="0">
                      <a:schemeClr val="accent1">
                        <a:lumMod val="0"/>
                        <a:lumOff val="100000"/>
                        <a:alpha val="5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8"/>
          <p:cNvGrpSpPr/>
          <p:nvPr/>
        </p:nvGrpSpPr>
        <p:grpSpPr>
          <a:xfrm>
            <a:off x="0" y="-9468"/>
            <a:ext cx="25199975" cy="7286568"/>
            <a:chOff x="0" y="-9468"/>
            <a:chExt cx="10691813" cy="3166325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0"/>
              <a:ext cx="10691813" cy="3156857"/>
              <a:chOff x="0" y="0"/>
              <a:chExt cx="10691813" cy="3156857"/>
            </a:xfrm>
          </p:grpSpPr>
          <p:sp>
            <p:nvSpPr>
              <p:cNvPr id="52" name="Rectangle 3"/>
              <p:cNvSpPr/>
              <p:nvPr/>
            </p:nvSpPr>
            <p:spPr>
              <a:xfrm>
                <a:off x="0" y="108857"/>
                <a:ext cx="10691813" cy="3048000"/>
              </a:xfrm>
              <a:custGeom>
                <a:avLst/>
                <a:gdLst>
                  <a:gd name="connsiteX0" fmla="*/ 0 w 10691813"/>
                  <a:gd name="connsiteY0" fmla="*/ 0 h 3530600"/>
                  <a:gd name="connsiteX1" fmla="*/ 10691813 w 10691813"/>
                  <a:gd name="connsiteY1" fmla="*/ 0 h 3530600"/>
                  <a:gd name="connsiteX2" fmla="*/ 10691813 w 10691813"/>
                  <a:gd name="connsiteY2" fmla="*/ 3530600 h 3530600"/>
                  <a:gd name="connsiteX3" fmla="*/ 0 w 10691813"/>
                  <a:gd name="connsiteY3" fmla="*/ 3530600 h 3530600"/>
                  <a:gd name="connsiteX4" fmla="*/ 0 w 10691813"/>
                  <a:gd name="connsiteY4" fmla="*/ 0 h 3530600"/>
                  <a:gd name="connsiteX0" fmla="*/ 0 w 10691813"/>
                  <a:gd name="connsiteY0" fmla="*/ 0 h 3530600"/>
                  <a:gd name="connsiteX1" fmla="*/ 10691813 w 10691813"/>
                  <a:gd name="connsiteY1" fmla="*/ 0 h 3530600"/>
                  <a:gd name="connsiteX2" fmla="*/ 10691813 w 10691813"/>
                  <a:gd name="connsiteY2" fmla="*/ 3530600 h 3530600"/>
                  <a:gd name="connsiteX3" fmla="*/ 5372100 w 10691813"/>
                  <a:gd name="connsiteY3" fmla="*/ 3517900 h 3530600"/>
                  <a:gd name="connsiteX4" fmla="*/ 0 w 10691813"/>
                  <a:gd name="connsiteY4" fmla="*/ 3530600 h 3530600"/>
                  <a:gd name="connsiteX5" fmla="*/ 0 w 10691813"/>
                  <a:gd name="connsiteY5" fmla="*/ 0 h 3530600"/>
                  <a:gd name="connsiteX0" fmla="*/ 0 w 10691813"/>
                  <a:gd name="connsiteY0" fmla="*/ 0 h 3797300"/>
                  <a:gd name="connsiteX1" fmla="*/ 10691813 w 10691813"/>
                  <a:gd name="connsiteY1" fmla="*/ 0 h 3797300"/>
                  <a:gd name="connsiteX2" fmla="*/ 10691813 w 10691813"/>
                  <a:gd name="connsiteY2" fmla="*/ 3530600 h 3797300"/>
                  <a:gd name="connsiteX3" fmla="*/ 5359400 w 10691813"/>
                  <a:gd name="connsiteY3" fmla="*/ 3797300 h 3797300"/>
                  <a:gd name="connsiteX4" fmla="*/ 0 w 10691813"/>
                  <a:gd name="connsiteY4" fmla="*/ 3530600 h 3797300"/>
                  <a:gd name="connsiteX5" fmla="*/ 0 w 10691813"/>
                  <a:gd name="connsiteY5" fmla="*/ 0 h 3797300"/>
                  <a:gd name="connsiteX0" fmla="*/ 0 w 10691813"/>
                  <a:gd name="connsiteY0" fmla="*/ 0 h 3804579"/>
                  <a:gd name="connsiteX1" fmla="*/ 10691813 w 10691813"/>
                  <a:gd name="connsiteY1" fmla="*/ 0 h 3804579"/>
                  <a:gd name="connsiteX2" fmla="*/ 10691813 w 10691813"/>
                  <a:gd name="connsiteY2" fmla="*/ 3530600 h 3804579"/>
                  <a:gd name="connsiteX3" fmla="*/ 5359400 w 10691813"/>
                  <a:gd name="connsiteY3" fmla="*/ 3797300 h 3804579"/>
                  <a:gd name="connsiteX4" fmla="*/ 0 w 10691813"/>
                  <a:gd name="connsiteY4" fmla="*/ 3530600 h 3804579"/>
                  <a:gd name="connsiteX5" fmla="*/ 0 w 10691813"/>
                  <a:gd name="connsiteY5" fmla="*/ 0 h 3804579"/>
                  <a:gd name="connsiteX0" fmla="*/ 0 w 10691813"/>
                  <a:gd name="connsiteY0" fmla="*/ 0 h 3797300"/>
                  <a:gd name="connsiteX1" fmla="*/ 10691813 w 10691813"/>
                  <a:gd name="connsiteY1" fmla="*/ 0 h 3797300"/>
                  <a:gd name="connsiteX2" fmla="*/ 10691813 w 10691813"/>
                  <a:gd name="connsiteY2" fmla="*/ 3530600 h 3797300"/>
                  <a:gd name="connsiteX3" fmla="*/ 5359400 w 10691813"/>
                  <a:gd name="connsiteY3" fmla="*/ 3797300 h 3797300"/>
                  <a:gd name="connsiteX4" fmla="*/ 0 w 10691813"/>
                  <a:gd name="connsiteY4" fmla="*/ 3530600 h 3797300"/>
                  <a:gd name="connsiteX5" fmla="*/ 0 w 10691813"/>
                  <a:gd name="connsiteY5" fmla="*/ 0 h 3797300"/>
                  <a:gd name="connsiteX0" fmla="*/ 0 w 10691813"/>
                  <a:gd name="connsiteY0" fmla="*/ 0 h 3859807"/>
                  <a:gd name="connsiteX1" fmla="*/ 10691813 w 10691813"/>
                  <a:gd name="connsiteY1" fmla="*/ 0 h 3859807"/>
                  <a:gd name="connsiteX2" fmla="*/ 10691813 w 10691813"/>
                  <a:gd name="connsiteY2" fmla="*/ 3530600 h 3859807"/>
                  <a:gd name="connsiteX3" fmla="*/ 5334000 w 10691813"/>
                  <a:gd name="connsiteY3" fmla="*/ 3859807 h 3859807"/>
                  <a:gd name="connsiteX4" fmla="*/ 0 w 10691813"/>
                  <a:gd name="connsiteY4" fmla="*/ 3530600 h 3859807"/>
                  <a:gd name="connsiteX5" fmla="*/ 0 w 10691813"/>
                  <a:gd name="connsiteY5" fmla="*/ 0 h 3859807"/>
                  <a:gd name="connsiteX0" fmla="*/ 0 w 10691813"/>
                  <a:gd name="connsiteY0" fmla="*/ 0 h 3859807"/>
                  <a:gd name="connsiteX1" fmla="*/ 10691813 w 10691813"/>
                  <a:gd name="connsiteY1" fmla="*/ 0 h 3859807"/>
                  <a:gd name="connsiteX2" fmla="*/ 10691813 w 10691813"/>
                  <a:gd name="connsiteY2" fmla="*/ 3530600 h 3859807"/>
                  <a:gd name="connsiteX3" fmla="*/ 5334000 w 10691813"/>
                  <a:gd name="connsiteY3" fmla="*/ 3859807 h 3859807"/>
                  <a:gd name="connsiteX4" fmla="*/ 0 w 10691813"/>
                  <a:gd name="connsiteY4" fmla="*/ 3530600 h 3859807"/>
                  <a:gd name="connsiteX5" fmla="*/ 0 w 10691813"/>
                  <a:gd name="connsiteY5" fmla="*/ 0 h 3859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91813" h="3859807">
                    <a:moveTo>
                      <a:pt x="0" y="0"/>
                    </a:moveTo>
                    <a:lnTo>
                      <a:pt x="10691813" y="0"/>
                    </a:lnTo>
                    <a:lnTo>
                      <a:pt x="10691813" y="3530600"/>
                    </a:lnTo>
                    <a:cubicBezTo>
                      <a:pt x="8914342" y="3619500"/>
                      <a:pt x="8834967" y="3859807"/>
                      <a:pt x="5334000" y="3859807"/>
                    </a:cubicBezTo>
                    <a:cubicBezTo>
                      <a:pt x="1833033" y="3859807"/>
                      <a:pt x="1786467" y="3619500"/>
                      <a:pt x="0" y="35306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BB7A"/>
              </a:solidFill>
              <a:ln w="76200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59" dirty="0"/>
              </a:p>
            </p:txBody>
          </p:sp>
          <p:sp>
            <p:nvSpPr>
              <p:cNvPr id="53" name="Rectangle 3"/>
              <p:cNvSpPr/>
              <p:nvPr/>
            </p:nvSpPr>
            <p:spPr>
              <a:xfrm>
                <a:off x="0" y="0"/>
                <a:ext cx="10691813" cy="3048000"/>
              </a:xfrm>
              <a:custGeom>
                <a:avLst/>
                <a:gdLst>
                  <a:gd name="connsiteX0" fmla="*/ 0 w 10691813"/>
                  <a:gd name="connsiteY0" fmla="*/ 0 h 3530600"/>
                  <a:gd name="connsiteX1" fmla="*/ 10691813 w 10691813"/>
                  <a:gd name="connsiteY1" fmla="*/ 0 h 3530600"/>
                  <a:gd name="connsiteX2" fmla="*/ 10691813 w 10691813"/>
                  <a:gd name="connsiteY2" fmla="*/ 3530600 h 3530600"/>
                  <a:gd name="connsiteX3" fmla="*/ 0 w 10691813"/>
                  <a:gd name="connsiteY3" fmla="*/ 3530600 h 3530600"/>
                  <a:gd name="connsiteX4" fmla="*/ 0 w 10691813"/>
                  <a:gd name="connsiteY4" fmla="*/ 0 h 3530600"/>
                  <a:gd name="connsiteX0" fmla="*/ 0 w 10691813"/>
                  <a:gd name="connsiteY0" fmla="*/ 0 h 3530600"/>
                  <a:gd name="connsiteX1" fmla="*/ 10691813 w 10691813"/>
                  <a:gd name="connsiteY1" fmla="*/ 0 h 3530600"/>
                  <a:gd name="connsiteX2" fmla="*/ 10691813 w 10691813"/>
                  <a:gd name="connsiteY2" fmla="*/ 3530600 h 3530600"/>
                  <a:gd name="connsiteX3" fmla="*/ 5372100 w 10691813"/>
                  <a:gd name="connsiteY3" fmla="*/ 3517900 h 3530600"/>
                  <a:gd name="connsiteX4" fmla="*/ 0 w 10691813"/>
                  <a:gd name="connsiteY4" fmla="*/ 3530600 h 3530600"/>
                  <a:gd name="connsiteX5" fmla="*/ 0 w 10691813"/>
                  <a:gd name="connsiteY5" fmla="*/ 0 h 3530600"/>
                  <a:gd name="connsiteX0" fmla="*/ 0 w 10691813"/>
                  <a:gd name="connsiteY0" fmla="*/ 0 h 3797300"/>
                  <a:gd name="connsiteX1" fmla="*/ 10691813 w 10691813"/>
                  <a:gd name="connsiteY1" fmla="*/ 0 h 3797300"/>
                  <a:gd name="connsiteX2" fmla="*/ 10691813 w 10691813"/>
                  <a:gd name="connsiteY2" fmla="*/ 3530600 h 3797300"/>
                  <a:gd name="connsiteX3" fmla="*/ 5359400 w 10691813"/>
                  <a:gd name="connsiteY3" fmla="*/ 3797300 h 3797300"/>
                  <a:gd name="connsiteX4" fmla="*/ 0 w 10691813"/>
                  <a:gd name="connsiteY4" fmla="*/ 3530600 h 3797300"/>
                  <a:gd name="connsiteX5" fmla="*/ 0 w 10691813"/>
                  <a:gd name="connsiteY5" fmla="*/ 0 h 3797300"/>
                  <a:gd name="connsiteX0" fmla="*/ 0 w 10691813"/>
                  <a:gd name="connsiteY0" fmla="*/ 0 h 3804579"/>
                  <a:gd name="connsiteX1" fmla="*/ 10691813 w 10691813"/>
                  <a:gd name="connsiteY1" fmla="*/ 0 h 3804579"/>
                  <a:gd name="connsiteX2" fmla="*/ 10691813 w 10691813"/>
                  <a:gd name="connsiteY2" fmla="*/ 3530600 h 3804579"/>
                  <a:gd name="connsiteX3" fmla="*/ 5359400 w 10691813"/>
                  <a:gd name="connsiteY3" fmla="*/ 3797300 h 3804579"/>
                  <a:gd name="connsiteX4" fmla="*/ 0 w 10691813"/>
                  <a:gd name="connsiteY4" fmla="*/ 3530600 h 3804579"/>
                  <a:gd name="connsiteX5" fmla="*/ 0 w 10691813"/>
                  <a:gd name="connsiteY5" fmla="*/ 0 h 3804579"/>
                  <a:gd name="connsiteX0" fmla="*/ 0 w 10691813"/>
                  <a:gd name="connsiteY0" fmla="*/ 0 h 3797300"/>
                  <a:gd name="connsiteX1" fmla="*/ 10691813 w 10691813"/>
                  <a:gd name="connsiteY1" fmla="*/ 0 h 3797300"/>
                  <a:gd name="connsiteX2" fmla="*/ 10691813 w 10691813"/>
                  <a:gd name="connsiteY2" fmla="*/ 3530600 h 3797300"/>
                  <a:gd name="connsiteX3" fmla="*/ 5359400 w 10691813"/>
                  <a:gd name="connsiteY3" fmla="*/ 3797300 h 3797300"/>
                  <a:gd name="connsiteX4" fmla="*/ 0 w 10691813"/>
                  <a:gd name="connsiteY4" fmla="*/ 3530600 h 3797300"/>
                  <a:gd name="connsiteX5" fmla="*/ 0 w 10691813"/>
                  <a:gd name="connsiteY5" fmla="*/ 0 h 3797300"/>
                  <a:gd name="connsiteX0" fmla="*/ 0 w 10691813"/>
                  <a:gd name="connsiteY0" fmla="*/ 0 h 3859807"/>
                  <a:gd name="connsiteX1" fmla="*/ 10691813 w 10691813"/>
                  <a:gd name="connsiteY1" fmla="*/ 0 h 3859807"/>
                  <a:gd name="connsiteX2" fmla="*/ 10691813 w 10691813"/>
                  <a:gd name="connsiteY2" fmla="*/ 3530600 h 3859807"/>
                  <a:gd name="connsiteX3" fmla="*/ 5334000 w 10691813"/>
                  <a:gd name="connsiteY3" fmla="*/ 3859807 h 3859807"/>
                  <a:gd name="connsiteX4" fmla="*/ 0 w 10691813"/>
                  <a:gd name="connsiteY4" fmla="*/ 3530600 h 3859807"/>
                  <a:gd name="connsiteX5" fmla="*/ 0 w 10691813"/>
                  <a:gd name="connsiteY5" fmla="*/ 0 h 3859807"/>
                  <a:gd name="connsiteX0" fmla="*/ 0 w 10691813"/>
                  <a:gd name="connsiteY0" fmla="*/ 0 h 3859807"/>
                  <a:gd name="connsiteX1" fmla="*/ 10691813 w 10691813"/>
                  <a:gd name="connsiteY1" fmla="*/ 0 h 3859807"/>
                  <a:gd name="connsiteX2" fmla="*/ 10691813 w 10691813"/>
                  <a:gd name="connsiteY2" fmla="*/ 3530600 h 3859807"/>
                  <a:gd name="connsiteX3" fmla="*/ 5334000 w 10691813"/>
                  <a:gd name="connsiteY3" fmla="*/ 3859807 h 3859807"/>
                  <a:gd name="connsiteX4" fmla="*/ 0 w 10691813"/>
                  <a:gd name="connsiteY4" fmla="*/ 3530600 h 3859807"/>
                  <a:gd name="connsiteX5" fmla="*/ 0 w 10691813"/>
                  <a:gd name="connsiteY5" fmla="*/ 0 h 3859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91813" h="3859807">
                    <a:moveTo>
                      <a:pt x="0" y="0"/>
                    </a:moveTo>
                    <a:lnTo>
                      <a:pt x="10691813" y="0"/>
                    </a:lnTo>
                    <a:lnTo>
                      <a:pt x="10691813" y="3530600"/>
                    </a:lnTo>
                    <a:cubicBezTo>
                      <a:pt x="8914342" y="3619500"/>
                      <a:pt x="8834967" y="3859807"/>
                      <a:pt x="5334000" y="3859807"/>
                    </a:cubicBezTo>
                    <a:cubicBezTo>
                      <a:pt x="1833033" y="3859807"/>
                      <a:pt x="1786467" y="3619500"/>
                      <a:pt x="0" y="35306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6200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 sz="5657" dirty="0">
                  <a:cs typeface="B Titr" panose="00000700000000000000" pitchFamily="2" charset="-78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0" y="-9468"/>
              <a:ext cx="10691813" cy="2670629"/>
              <a:chOff x="87086" y="-9468"/>
              <a:chExt cx="7730971" cy="267062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87086" y="-9468"/>
                <a:ext cx="3761013" cy="2670629"/>
                <a:chOff x="87087" y="-18993"/>
                <a:chExt cx="2743200" cy="2670629"/>
              </a:xfrm>
            </p:grpSpPr>
            <p:cxnSp>
              <p:nvCxnSpPr>
                <p:cNvPr id="33" name="Straight Connector 32"/>
                <p:cNvCxnSpPr/>
                <p:nvPr/>
              </p:nvCxnSpPr>
              <p:spPr>
                <a:xfrm>
                  <a:off x="870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394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3918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5442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6966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8490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10014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11538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3062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14586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16110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17634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19158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0682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2206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3730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5254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6778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8302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/>
              <p:cNvGrpSpPr/>
              <p:nvPr/>
            </p:nvGrpSpPr>
            <p:grpSpPr>
              <a:xfrm>
                <a:off x="4057044" y="-9468"/>
                <a:ext cx="3761013" cy="2670629"/>
                <a:chOff x="87087" y="-18993"/>
                <a:chExt cx="2743200" cy="2670629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870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2394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3918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5442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966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8490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10014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11538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13062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586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16110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17634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19158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0682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22206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3730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5254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6778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2830287" y="-18993"/>
                  <a:ext cx="0" cy="2670629"/>
                </a:xfrm>
                <a:prstGeom prst="line">
                  <a:avLst/>
                </a:prstGeom>
                <a:ln w="3175">
                  <a:gradFill>
                    <a:gsLst>
                      <a:gs pos="0">
                        <a:schemeClr val="accent1">
                          <a:lumMod val="0"/>
                          <a:lumOff val="100000"/>
                          <a:alpha val="1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94" name="Picture 93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489" y="1172590"/>
            <a:ext cx="3401952" cy="3436732"/>
          </a:xfrm>
          <a:prstGeom prst="rect">
            <a:avLst/>
          </a:prstGeom>
        </p:spPr>
      </p:pic>
      <p:sp>
        <p:nvSpPr>
          <p:cNvPr id="95" name="TextBox 94"/>
          <p:cNvSpPr txBox="1"/>
          <p:nvPr userDrawn="1"/>
        </p:nvSpPr>
        <p:spPr>
          <a:xfrm>
            <a:off x="11153923" y="725378"/>
            <a:ext cx="2892137" cy="1252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7542" dirty="0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atin typeface="IranNastaliq" panose="02020505000000020003" pitchFamily="18" charset="0"/>
                <a:cs typeface="IranNastaliq" panose="02020505000000020003" pitchFamily="18" charset="0"/>
              </a:rPr>
              <a:t>دانشگاه خلیج فارس</a:t>
            </a:r>
            <a:endParaRPr lang="en-US" sz="7542" dirty="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45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accent1">
                <a:lumMod val="5000"/>
                <a:lumOff val="95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11373550" y="2953113"/>
            <a:ext cx="24529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4800" dirty="0">
                <a:solidFill>
                  <a:schemeClr val="bg1"/>
                </a:solidFill>
                <a:cs typeface="B Titr" panose="00000700000000000000" pitchFamily="2" charset="-78"/>
              </a:rPr>
              <a:t>عنوان مقاله</a:t>
            </a:r>
            <a:endParaRPr lang="en-US" sz="48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1564337" y="4415828"/>
            <a:ext cx="2167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4400" dirty="0">
                <a:solidFill>
                  <a:schemeClr val="bg1"/>
                </a:solidFill>
                <a:cs typeface="B Nazanin" panose="00000400000000000000" pitchFamily="2" charset="-78"/>
              </a:rPr>
              <a:t>نویسندگان </a:t>
            </a:r>
            <a:endParaRPr lang="en-US" sz="44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100" name="TextBox 23"/>
          <p:cNvSpPr txBox="1">
            <a:spLocks noChangeArrowheads="1"/>
          </p:cNvSpPr>
          <p:nvPr/>
        </p:nvSpPr>
        <p:spPr bwMode="auto">
          <a:xfrm>
            <a:off x="13065125" y="8553451"/>
            <a:ext cx="11160125" cy="932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/>
            <a:r>
              <a:rPr lang="fa-IR" altLang="en-US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عنوان بخش</a:t>
            </a:r>
          </a:p>
          <a:p>
            <a:pPr algn="just" rtl="1" eaLnBrk="1" hangingPunct="1"/>
            <a:endParaRPr lang="fa-IR" altLang="en-US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algn="just" rtl="1"/>
            <a:r>
              <a:rPr lang="fa-IR" altLang="en-US" sz="4000" dirty="0">
                <a:cs typeface="B Nazanin" panose="00000400000000000000" pitchFamily="2" charset="-78"/>
              </a:rPr>
              <a:t>برای تهیه پوستر مقاله، از این قالب استفاده کنید. و در نهایت پوستر را در اندازه عرض 80 سانتی متر و طول 110 سانتی متر چاپ نمایید و همراه خود به محل کنفرانس آورده و در محل از قبل مشخص شده نصب بفرمایید. </a:t>
            </a:r>
          </a:p>
          <a:p>
            <a:pPr algn="just" rtl="1"/>
            <a:endParaRPr lang="fa-IR" altLang="en-US" sz="4000" dirty="0">
              <a:cs typeface="B Nazanin" panose="00000400000000000000" pitchFamily="2" charset="-78"/>
            </a:endParaRPr>
          </a:p>
          <a:p>
            <a:pPr algn="just" rtl="1"/>
            <a:r>
              <a:rPr lang="fa-IR" altLang="en-US" sz="4000" dirty="0">
                <a:cs typeface="B Nazanin" panose="00000400000000000000" pitchFamily="2" charset="-78"/>
              </a:rPr>
              <a:t> </a:t>
            </a:r>
          </a:p>
          <a:p>
            <a:pPr algn="just" rtl="1" eaLnBrk="1" hangingPunct="1">
              <a:buFont typeface="Wingdings" pitchFamily="2" charset="2"/>
              <a:buChar char="ü"/>
            </a:pPr>
            <a:endParaRPr lang="fa-IR" altLang="en-US" sz="4000" dirty="0">
              <a:cs typeface="B Nazanin" panose="00000400000000000000" pitchFamily="2" charset="-78"/>
            </a:endParaRPr>
          </a:p>
          <a:p>
            <a:pPr algn="just" rtl="1" eaLnBrk="1" hangingPunct="1"/>
            <a:endParaRPr lang="en-US" altLang="en-US" sz="4000" dirty="0">
              <a:cs typeface="B Nazanin" panose="00000400000000000000" pitchFamily="2" charset="-78"/>
            </a:endParaRPr>
          </a:p>
          <a:p>
            <a:pPr algn="just" rtl="1" eaLnBrk="1" hangingPunct="1"/>
            <a:endParaRPr lang="en-US" altLang="en-US" sz="4000" dirty="0">
              <a:cs typeface="B Nazanin" panose="00000400000000000000" pitchFamily="2" charset="-78"/>
            </a:endParaRPr>
          </a:p>
          <a:p>
            <a:pPr algn="just" rtl="1" eaLnBrk="1" hangingPunct="1"/>
            <a:endParaRPr lang="fa-IR" altLang="en-US" sz="4000" dirty="0">
              <a:solidFill>
                <a:srgbClr val="008000"/>
              </a:solidFill>
              <a:cs typeface="B Titr" panose="00000700000000000000" pitchFamily="2" charset="-78"/>
            </a:endParaRPr>
          </a:p>
          <a:p>
            <a:pPr algn="just" rtl="1" eaLnBrk="1" hangingPunct="1"/>
            <a:endParaRPr lang="en-US" altLang="en-US" sz="4000" dirty="0">
              <a:solidFill>
                <a:srgbClr val="008000"/>
              </a:solidFill>
              <a:cs typeface="B Titr" panose="00000700000000000000" pitchFamily="2" charset="-78"/>
            </a:endParaRPr>
          </a:p>
          <a:p>
            <a:pPr algn="just" rtl="1" eaLnBrk="1" hangingPunct="1"/>
            <a:endParaRPr lang="fa-IR" altLang="en-US" sz="4000" dirty="0">
              <a:cs typeface="B Nazanin" panose="00000400000000000000" pitchFamily="2" charset="-78"/>
            </a:endParaRPr>
          </a:p>
          <a:p>
            <a:pPr algn="just" rtl="1" eaLnBrk="1" hangingPunct="1"/>
            <a:endParaRPr lang="en-US" altLang="en-US" sz="4000" dirty="0">
              <a:solidFill>
                <a:srgbClr val="008000"/>
              </a:solidFill>
              <a:cs typeface="B Nazanin" panose="00000400000000000000" pitchFamily="2" charset="-78"/>
            </a:endParaRPr>
          </a:p>
        </p:txBody>
      </p:sp>
      <p:sp>
        <p:nvSpPr>
          <p:cNvPr id="101" name="TextBox 23"/>
          <p:cNvSpPr txBox="1">
            <a:spLocks noChangeArrowheads="1"/>
          </p:cNvSpPr>
          <p:nvPr/>
        </p:nvSpPr>
        <p:spPr bwMode="auto">
          <a:xfrm>
            <a:off x="974725" y="8553450"/>
            <a:ext cx="1116012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/>
            <a:r>
              <a:rPr lang="fa-IR" altLang="en-US" sz="40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عنوان بخش</a:t>
            </a:r>
          </a:p>
          <a:p>
            <a:pPr algn="just" rtl="1" eaLnBrk="1" hangingPunct="1"/>
            <a:endParaRPr lang="fa-IR" altLang="en-US" sz="4000" dirty="0">
              <a:cs typeface="B Nazanin" panose="00000400000000000000" pitchFamily="2" charset="-78"/>
            </a:endParaRPr>
          </a:p>
          <a:p>
            <a:pPr algn="just" rtl="1" eaLnBrk="1" hangingPunct="1"/>
            <a:r>
              <a:rPr lang="fa-IR" altLang="en-US" sz="4000" dirty="0">
                <a:cs typeface="B Nazanin" panose="00000400000000000000" pitchFamily="2" charset="-78"/>
              </a:rPr>
              <a:t>پوستر در همین قالب و به صورت دو سنونه تهیه گردد. </a:t>
            </a:r>
          </a:p>
          <a:p>
            <a:pPr algn="just" rtl="1" eaLnBrk="1" hangingPunct="1"/>
            <a:r>
              <a:rPr lang="fa-IR" altLang="en-US" sz="4000" dirty="0">
                <a:cs typeface="B Nazanin" panose="00000400000000000000" pitchFamily="2" charset="-78"/>
              </a:rPr>
              <a:t>همچنین می توانید تصاویر مربوط به مقاله را در این پوستر قرار دهید.</a:t>
            </a:r>
          </a:p>
          <a:p>
            <a:pPr algn="just" rtl="1" eaLnBrk="1" hangingPunct="1"/>
            <a:endParaRPr lang="en-US" altLang="en-US" sz="4000" dirty="0">
              <a:solidFill>
                <a:srgbClr val="008000"/>
              </a:solidFill>
              <a:cs typeface="B Nazanin" panose="00000400000000000000" pitchFamily="2" charset="-78"/>
            </a:endParaRP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974725" y="28677468"/>
            <a:ext cx="111601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/>
            <a:r>
              <a:rPr lang="fa-IR" altLang="en-US" sz="40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مراجع</a:t>
            </a:r>
          </a:p>
          <a:p>
            <a:pPr algn="just" rtl="1" eaLnBrk="1" hangingPunct="1"/>
            <a:r>
              <a:rPr lang="fa-IR" altLang="en-US" sz="4000" dirty="0">
                <a:cs typeface="B Nazanin" panose="00000400000000000000" pitchFamily="2" charset="-78"/>
              </a:rPr>
              <a:t>در نهایت حداقل سه مرجع را در این بخش قرار دهید.</a:t>
            </a:r>
            <a:endParaRPr lang="fa-IR" altLang="en-US" sz="3800" dirty="0">
              <a:cs typeface="+mj-cs"/>
            </a:endParaRPr>
          </a:p>
          <a:p>
            <a:pPr algn="just" rtl="1" eaLnBrk="1" hangingPunct="1"/>
            <a:endParaRPr lang="en-US" altLang="en-US" sz="4000" dirty="0">
              <a:solidFill>
                <a:srgbClr val="008000"/>
              </a:solidFill>
              <a:cs typeface="B Nazanin" panose="000004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A9B62D-EDFE-FC0B-B2A0-99560767FEB7}"/>
              </a:ext>
            </a:extLst>
          </p:cNvPr>
          <p:cNvSpPr txBox="1"/>
          <p:nvPr/>
        </p:nvSpPr>
        <p:spPr>
          <a:xfrm>
            <a:off x="11700502" y="5383278"/>
            <a:ext cx="2416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400" dirty="0">
                <a:solidFill>
                  <a:schemeClr val="bg1"/>
                </a:solidFill>
                <a:cs typeface="B Nazanin" panose="00000400000000000000" pitchFamily="2" charset="-78"/>
              </a:rPr>
              <a:t>وابستگی نویسندگان</a:t>
            </a:r>
            <a:endParaRPr lang="en-US" sz="44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9063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95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Times New Roman</vt:lpstr>
      <vt:lpstr>B Titr</vt:lpstr>
      <vt:lpstr>B Nazanin</vt:lpstr>
      <vt:lpstr>Calibri</vt:lpstr>
      <vt:lpstr>Wingdings</vt:lpstr>
      <vt:lpstr>IranNastaliq</vt:lpstr>
      <vt:lpstr>Arial</vt:lpstr>
      <vt:lpstr>Office Theme</vt:lpstr>
      <vt:lpstr>PowerPoint Presentation</vt:lpstr>
    </vt:vector>
  </TitlesOfParts>
  <Company>dara.joukar@gmail.com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Dara Joukar</dc:creator>
  <cp:lastModifiedBy>Habib Rostami</cp:lastModifiedBy>
  <cp:revision>50</cp:revision>
  <dcterms:created xsi:type="dcterms:W3CDTF">2015-09-11T07:34:30Z</dcterms:created>
  <dcterms:modified xsi:type="dcterms:W3CDTF">2024-04-01T18:24:46Z</dcterms:modified>
</cp:coreProperties>
</file>